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08" y="-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B0D64-139A-4A80-8509-F7F31CF1A325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29846-5FF7-4804-A44C-CEAC012523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B0D64-139A-4A80-8509-F7F31CF1A325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29846-5FF7-4804-A44C-CEAC012523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B0D64-139A-4A80-8509-F7F31CF1A325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29846-5FF7-4804-A44C-CEAC012523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B0D64-139A-4A80-8509-F7F31CF1A325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29846-5FF7-4804-A44C-CEAC012523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B0D64-139A-4A80-8509-F7F31CF1A325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29846-5FF7-4804-A44C-CEAC012523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B0D64-139A-4A80-8509-F7F31CF1A325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29846-5FF7-4804-A44C-CEAC012523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B0D64-139A-4A80-8509-F7F31CF1A325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29846-5FF7-4804-A44C-CEAC012523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B0D64-139A-4A80-8509-F7F31CF1A325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29846-5FF7-4804-A44C-CEAC012523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B0D64-139A-4A80-8509-F7F31CF1A325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29846-5FF7-4804-A44C-CEAC012523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B0D64-139A-4A80-8509-F7F31CF1A325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29846-5FF7-4804-A44C-CEAC012523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B0D64-139A-4A80-8509-F7F31CF1A325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29846-5FF7-4804-A44C-CEAC012523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EB0D64-139A-4A80-8509-F7F31CF1A325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029846-5FF7-4804-A44C-CEAC012523F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571481"/>
            <a:ext cx="7815290" cy="302897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Особенности профориентации и профессионального самоопределения обучающихся с ограниченными возможностями здоровья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Загузина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Нина Николаевна</a:t>
            </a: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.п.н., зав. научно-методическим сектором 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Центра дистанционного образования детей-инвалидов Кемеровской области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85720" y="357166"/>
            <a:ext cx="8072494" cy="6309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ПРОБЛЕМЫ: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недостаточная информированность обучающихся и их родителей (законных представителей) о доступных профессиях для лиц с ОВЗ (согласно нозологиям) – 89%;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отсутствие четкой перспективы в профессиональной реализации в будущем – 93%;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неадекватная самооценка своих намерений 73%;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большая тревожность и неуверенность в своем профессиональном выборе 83%;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практически все обучающиеся стараются избегать ответственности в принятии решения при выборе профессии 79%;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принятию решения препятствует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гиперопека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(иногда конфликты) в семье – 54%.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практически у всех выявлено наличие психотравмирующих ситуаций в прошлом. </a:t>
            </a:r>
            <a:b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28596" y="285728"/>
            <a:ext cx="7786742" cy="6124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ОСОБЕННОСТИ: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первую очередь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должна учитываться их нозология (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болезнь)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 особенности ее протекания, у каждого возможны свои аспекты, которые необходимо учитывать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Во вторую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очередь надо смотреть требования к профессии, насколько они соотносятся с возможностью здоровья.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третьих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учитывать нужно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психологическое состояние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обучающегося и его взаимодействие с внешним миром.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четвертых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необходимо проводить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коррекционную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работу по выбору адекватной профессии согласно  состояния здоровья.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57290" y="857232"/>
            <a:ext cx="707236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ОСОБЕННОСТИ: не зависящие от самого лица с ОВЗ.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Первое,</a:t>
            </a:r>
            <a:r>
              <a:rPr lang="ru-RU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на современном этапе слабо развит рынок труда для лиц с ограниченными возможностями здоровья. </a:t>
            </a:r>
            <a:r>
              <a:rPr lang="ru-RU" sz="28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Второе</a:t>
            </a:r>
            <a:r>
              <a:rPr lang="ru-RU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работодатели с неохотой берут на работу инвалидов, так как им нужно создавать особые условия. </a:t>
            </a:r>
            <a:r>
              <a:rPr lang="ru-RU" sz="28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третьих</a:t>
            </a:r>
            <a:r>
              <a:rPr lang="ru-RU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транспортная инфраструктура городов (и доступная среда) не соответствует требованиям для передвижения инвалидов.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57158" y="285728"/>
            <a:ext cx="8001056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ОСОБЕННОСТЬ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профориентации и профессионального самоопределение обучающихся с инвалидностью и ограниченными возможностями здоровья </a:t>
            </a:r>
            <a:r>
              <a:rPr lang="ru-RU" sz="28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заключается еще и в том, что должна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проводиться с учетом рекомендаций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психолого-медико-педагогической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комиссии с применением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индивидуально-диференцированного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подхода.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00034" y="2643183"/>
            <a:ext cx="807249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Методические рекомендации из серии  «Педагогическое сопровождение детей с инвалидностью и ограниченными возможностями здоровья» 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000" i="1" dirty="0" err="1" smtClean="0">
                <a:latin typeface="Times New Roman" pitchFamily="18" charset="0"/>
                <a:cs typeface="Times New Roman" pitchFamily="18" charset="0"/>
              </a:rPr>
              <a:t>сост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i="1" dirty="0" err="1" smtClean="0">
                <a:latin typeface="Times New Roman" pitchFamily="18" charset="0"/>
                <a:cs typeface="Times New Roman" pitchFamily="18" charset="0"/>
              </a:rPr>
              <a:t>Дубленкова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 Н.В., 2014 Коми институт развития образования</a:t>
            </a:r>
            <a:endParaRPr lang="ru-RU" sz="20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00034" y="4643446"/>
            <a:ext cx="800105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Учебно-методический комплект «Организация работы по профориентации и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профадаптации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детей-инвалидов и лиц с ОВЗ (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автор: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Резапкина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2014, Коми институт развития образования)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57158" y="285728"/>
            <a:ext cx="8215370" cy="1508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Методические рекомендации по подготовке и организации профессионального ориентирования обучающихся с инвалидностью и ОВЗ в инклюзивных школах. (</a:t>
            </a: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М.Р. Разработаны в рамках выполнения государственного заказа МО и науки РФ –проект 3307)</a:t>
            </a:r>
            <a:r>
              <a:rPr lang="ru-RU" sz="1600" dirty="0" smtClean="0"/>
              <a:t> Т.И. </a:t>
            </a:r>
            <a:r>
              <a:rPr lang="ru-RU" sz="1600" dirty="0" err="1" smtClean="0"/>
              <a:t>Бонкало</a:t>
            </a:r>
            <a:r>
              <a:rPr lang="ru-RU" sz="1600" dirty="0" smtClean="0"/>
              <a:t>, В.В. </a:t>
            </a:r>
            <a:r>
              <a:rPr lang="ru-RU" sz="1600" dirty="0" err="1" smtClean="0"/>
              <a:t>Пчелинова</a:t>
            </a:r>
            <a:r>
              <a:rPr lang="ru-RU" sz="1600" dirty="0" smtClean="0"/>
              <a:t>, Н.И. Никитина, М.Н. Цыганкова / под ред. и сост. Т.И. </a:t>
            </a:r>
            <a:r>
              <a:rPr lang="ru-RU" sz="1600" dirty="0" err="1" smtClean="0"/>
              <a:t>Бонкало</a:t>
            </a:r>
            <a:r>
              <a:rPr lang="ru-RU" sz="1600" dirty="0" smtClean="0"/>
              <a:t>. – Москва: РГСУ, 2015. – 325 </a:t>
            </a:r>
            <a:endParaRPr kumimoji="0" lang="ru-RU" sz="16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00034" y="428604"/>
            <a:ext cx="785818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выводы: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профориентация и профессиональное самоопределение обучающихся с ограниченными возможностями здоровья требует дополнительных научных исследований и экспериментов, поиска новых форм и методов проведения профориентации;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 профориентация  лиц с особыми потребностями требует эффективного внедрения информационно-компьютерных и дистанционных технологий. разработки модели дистанционной профориентации;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-в профориентации необходимо создавать особые педагогические условия, обеспечивающие профессиональное самоопределение обучающихся с ограниченными возможностями здоровья.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472</Words>
  <Application>Microsoft Office PowerPoint</Application>
  <PresentationFormat>Экран (4:3)</PresentationFormat>
  <Paragraphs>25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Особенности профориентации и профессионального самоопределения обучающихся с ограниченными возможностями здоровья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Особенности профориентации и профессионального самоопределения обучающихся с ограниченными возможностями здоровья</dc:title>
  <dc:creator>Zaguzina</dc:creator>
  <cp:lastModifiedBy>mna</cp:lastModifiedBy>
  <cp:revision>17</cp:revision>
  <dcterms:created xsi:type="dcterms:W3CDTF">2017-02-20T13:30:08Z</dcterms:created>
  <dcterms:modified xsi:type="dcterms:W3CDTF">2017-03-22T04:16:38Z</dcterms:modified>
</cp:coreProperties>
</file>